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2"/>
    <p:restoredTop sz="94651"/>
  </p:normalViewPr>
  <p:slideViewPr>
    <p:cSldViewPr snapToGrid="0" showGuides="1">
      <p:cViewPr>
        <p:scale>
          <a:sx n="87" d="100"/>
          <a:sy n="87" d="100"/>
        </p:scale>
        <p:origin x="2496" y="1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D458B-2A02-6815-34C8-C592266F2B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A8FCC-513E-337C-10EC-9B37A6B22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3051D-CA68-53EC-8CE8-D713E9F7D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A6085-A6FF-3237-B519-0546C137D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CC79A-A0B4-26FE-FE7F-477FC25D0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FED3-79CB-E483-6ECE-5AB754C9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E3B58-86CE-A0DA-526D-F9D0E188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1700E-FCD3-84AE-41DE-EEB7130F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1B677-C6F1-4493-95C2-F803ED1B9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51216-1841-94FD-E9BB-C1B4032FE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9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43A4F-CCDE-4573-E8B1-8E0252E05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5AF00-652E-C424-5D69-FD544A412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8B456-166B-E4BE-B17B-670349282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335C6-CEB5-93DD-AB96-B2AFB9E5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D9BC3-5610-7FEF-4D87-C1D96DDF1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7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BD4C0-4CB4-186E-16BB-322999BC3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C4674-62C3-D3CD-75D0-1ED68A0C8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57E8E-A21D-AAD2-E9B3-C689F77D7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18C5C-D0EF-3C25-A3DF-6FC6B92A0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32106-D964-AFA4-96EC-A665E914F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1BB3E-E860-EFA9-08B9-3A05770C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38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FAA12-81EE-FFA1-F1C9-E73792C9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28959-B878-D23C-2E67-FF6F7441A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A8940-B8EE-D127-E3B9-73A8C64CB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6D0127-B374-CB8C-680E-4C72AD8976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1A1C50-F2A9-AA84-D40A-A922F749D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7C2D4F-82CD-04BB-5FDF-A33BCA1E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BDD13E-6924-498E-D122-9BB28A228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B1E868-CBBF-810F-9AE8-EB5D2B7E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24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6BCF6-04E7-D231-082F-58F2CF2A1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2BF9A3-6CF0-6777-0195-352E9D93D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9965EF-5EBA-CDE8-FAC4-EE37570B8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C6E04D-9DFE-80C0-3DDF-B1528BB40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6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7454A5-6E48-5E39-87B0-96FBA5214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435930-DD18-831E-44DD-BC0E8574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BFBDE-763E-C1D4-81D2-CB4287CEF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17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C14E1-D8DF-35B2-B9A3-A2577560C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DBCAA-2CA5-4C64-A7A1-C3EC278EE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AFD89-D467-FE41-6114-01B024F3A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8F5750-1337-B494-F022-08212AF3F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7DDF4-D0B7-53D4-E2B7-7CF693A7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1E04D2-7885-035A-C545-157D499B4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5B601-DEAF-20A0-AFDA-10F977A41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545258-7B61-899C-0FBD-A77176318D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1C1A4-D878-7C64-70B4-E4161C22C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AC5FD-F602-B9E0-F37D-53E68DCA0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43D1F3-2F8B-3274-CBB1-D79186B1C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59172-2921-B5EC-7362-07C0CAB1D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1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1B07-6BD6-6FCF-E5B5-BBDAEB9D7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D32C3A-F358-A2A4-FE10-7C7385E56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AA76A-9CFB-20E1-BD03-D78879178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9C123-EEFE-C400-6BEA-093A2B730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826A1-AAA5-AE5D-7D3A-5D4C703B3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6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CF859-4502-2172-45E2-A2887FD54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28A03-CDF7-3691-7709-42E1C9E39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DF5E3-9B9E-0D5F-13C2-6EFE5B03E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8F9A6-29F9-E273-98D9-35B36150E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639D1-D898-116F-EA74-F20DAE2B7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67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DB0D96-D8DD-1C2E-6801-DC44BF683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082D5-6CC0-B03E-3998-C81418370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8047D-485F-1127-465E-0B572B3895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B11745-179B-D148-B6AF-1E26D9127DD8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B3A11-E25E-C7AC-5B51-B8B3754CE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1BC6D-553F-7C04-B6B9-E94874EBE0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98DF29-246D-FB40-BD22-5ED5C815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0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36E516-DE4C-986C-5B56-0C89B1F78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48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HPC 26">
      <a:dk1>
        <a:srgbClr val="000000"/>
      </a:dk1>
      <a:lt1>
        <a:srgbClr val="FFFFFF"/>
      </a:lt1>
      <a:dk2>
        <a:srgbClr val="004063"/>
      </a:dk2>
      <a:lt2>
        <a:srgbClr val="E7E6E6"/>
      </a:lt2>
      <a:accent1>
        <a:srgbClr val="6AA643"/>
      </a:accent1>
      <a:accent2>
        <a:srgbClr val="075E79"/>
      </a:accent2>
      <a:accent3>
        <a:srgbClr val="0C3C55"/>
      </a:accent3>
      <a:accent4>
        <a:srgbClr val="1896BA"/>
      </a:accent4>
      <a:accent5>
        <a:srgbClr val="FAF9E2"/>
      </a:accent5>
      <a:accent6>
        <a:srgbClr val="A63447"/>
      </a:accent6>
      <a:hlink>
        <a:srgbClr val="9DBB60"/>
      </a:hlink>
      <a:folHlink>
        <a:srgbClr val="7F7F7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Austin Crudup</dc:creator>
  <cp:lastModifiedBy>Austin Crudup</cp:lastModifiedBy>
  <cp:revision>3</cp:revision>
  <dcterms:created xsi:type="dcterms:W3CDTF">2026-04-08T15:04:18Z</dcterms:created>
  <dcterms:modified xsi:type="dcterms:W3CDTF">2026-10-28T15:05:30Z</dcterms:modified>
</cp:coreProperties>
</file>