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162"/>
    <p:restoredTop sz="94636"/>
  </p:normalViewPr>
  <p:slideViewPr>
    <p:cSldViewPr snapToGrid="0">
      <p:cViewPr>
        <p:scale>
          <a:sx n="61" d="100"/>
          <a:sy n="61" d="100"/>
        </p:scale>
        <p:origin x="1304" y="1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A5F39-967F-BB46-AF8C-DA678CCC2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0928E-8F05-63A3-9D69-94005E294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18E60-8141-3682-F590-1BCDD0FA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8F52-1A48-0749-9F2D-53090A2617A0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7A009-8F95-6D0D-5F33-6B2CC7CF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06CAA-6EC2-BCD2-D791-DA0EE78D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FBB4-63E4-3845-A396-FDA340086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5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D0C9B-933C-D882-6ABD-75CBAF75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CEA02-4BF5-7843-88E9-19EC6CD47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A8728-E3C0-7F4B-C566-9FF791493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758F52-1A48-0749-9F2D-53090A2617A0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5F5B-5076-C676-8970-B6197EBB2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A0712-A7C2-9A30-2596-0326D7E1C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87FBB4-63E4-3845-A396-FDA340086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02AE58-3967-D57F-715B-5F2073CCB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E5EA9F-5D40-ECC8-818A-E9C6EE5E7E0F}"/>
              </a:ext>
            </a:extLst>
          </p:cNvPr>
          <p:cNvSpPr txBox="1"/>
          <p:nvPr/>
        </p:nvSpPr>
        <p:spPr>
          <a:xfrm>
            <a:off x="2592945" y="5756855"/>
            <a:ext cx="803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Join energy professionals for two days of education and networking that will shape New York’s clean energy future.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B571D9-3E15-E1D6-D345-06C05D90D5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6891" y="5593307"/>
            <a:ext cx="973426" cy="973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77A62F-6D31-F9CE-6674-04349E5EE6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042" y="769713"/>
            <a:ext cx="8735916" cy="2509944"/>
          </a:xfrm>
          <a:prstGeom prst="rect">
            <a:avLst/>
          </a:prstGeom>
          <a:effectLst>
            <a:outerShdw blurRad="394827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92F4D2-F1D4-7A78-0188-0E9DE6D05836}"/>
              </a:ext>
            </a:extLst>
          </p:cNvPr>
          <p:cNvSpPr txBox="1"/>
          <p:nvPr/>
        </p:nvSpPr>
        <p:spPr>
          <a:xfrm>
            <a:off x="2077791" y="3578343"/>
            <a:ext cx="8036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" dirty="0">
                <a:solidFill>
                  <a:schemeClr val="bg1"/>
                </a:solidFill>
                <a:latin typeface="Century Gothic" panose="020B0502020202020204" pitchFamily="34" charset="0"/>
              </a:rPr>
              <a:t>May 28-29, 2026 | Saratoga Springs, NY </a:t>
            </a:r>
          </a:p>
        </p:txBody>
      </p:sp>
    </p:spTree>
    <p:extLst>
      <p:ext uri="{BB962C8B-B14F-4D97-AF65-F5344CB8AC3E}">
        <p14:creationId xmlns:p14="http://schemas.microsoft.com/office/powerpoint/2010/main" val="73630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FH' 26">
      <a:dk1>
        <a:srgbClr val="000000"/>
      </a:dk1>
      <a:lt1>
        <a:srgbClr val="FFFFFF"/>
      </a:lt1>
      <a:dk2>
        <a:srgbClr val="004063"/>
      </a:dk2>
      <a:lt2>
        <a:srgbClr val="E7E6E6"/>
      </a:lt2>
      <a:accent1>
        <a:srgbClr val="6AA643"/>
      </a:accent1>
      <a:accent2>
        <a:srgbClr val="075E79"/>
      </a:accent2>
      <a:accent3>
        <a:srgbClr val="0C3C55"/>
      </a:accent3>
      <a:accent4>
        <a:srgbClr val="1896BA"/>
      </a:accent4>
      <a:accent5>
        <a:srgbClr val="E6C33B"/>
      </a:accent5>
      <a:accent6>
        <a:srgbClr val="1896BA"/>
      </a:accent6>
      <a:hlink>
        <a:srgbClr val="9DBB60"/>
      </a:hlink>
      <a:folHlink>
        <a:srgbClr val="7F7F7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Mia Scaturro</dc:creator>
  <cp:lastModifiedBy>Austin Crudup</cp:lastModifiedBy>
  <cp:revision>3</cp:revision>
  <dcterms:created xsi:type="dcterms:W3CDTF">2026-04-27T18:33:43Z</dcterms:created>
  <dcterms:modified xsi:type="dcterms:W3CDTF">2026-04-27T18:41:43Z</dcterms:modified>
</cp:coreProperties>
</file>