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147"/>
    <p:restoredTop sz="94658"/>
  </p:normalViewPr>
  <p:slideViewPr>
    <p:cSldViewPr snapToGrid="0" showGuides="1">
      <p:cViewPr varScale="1">
        <p:scale>
          <a:sx n="116" d="100"/>
          <a:sy n="116" d="100"/>
        </p:scale>
        <p:origin x="1400" y="1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D82F3A-3EB4-627F-87AB-ED3ADBCA36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71F4A-8B11-ED41-BB33-82A7C57EC5A5}" type="datetimeFigureOut">
              <a:rPr lang="en-US" smtClean="0"/>
              <a:t>5/19/26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D0303AE-CAC1-DE1F-CE48-1501339B65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7ADB6FF-5476-5E6D-2ECE-C82813800A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01B01-03FF-EC40-B82F-25A35902E7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2002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F7C1737-D7C5-6F22-A662-D17AA7793B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D876EF-B8F3-579A-4773-8EDEA52F8D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AE24A2-B2CB-F887-426C-4C4F4166DBA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D71F4A-8B11-ED41-BB33-82A7C57EC5A5}" type="datetimeFigureOut">
              <a:rPr lang="en-US" smtClean="0"/>
              <a:t>5/19/26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B3B07F-8B13-6A1F-A13A-03650B2CA6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D87ED0-6758-4B12-2036-4D6B39AC38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EC01B01-03FF-EC40-B82F-25A35902E7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8050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FA2D8E9-4996-3366-131D-D69EE134C097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-1" y="0"/>
            <a:ext cx="12192001" cy="6858000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D630B1DA-F135-BBE1-4011-E1AD82EBF003}"/>
              </a:ext>
            </a:extLst>
          </p:cNvPr>
          <p:cNvSpPr/>
          <p:nvPr/>
        </p:nvSpPr>
        <p:spPr>
          <a:xfrm>
            <a:off x="-1" y="0"/>
            <a:ext cx="12192001" cy="5781368"/>
          </a:xfrm>
          <a:prstGeom prst="rect">
            <a:avLst/>
          </a:prstGeom>
          <a:gradFill>
            <a:gsLst>
              <a:gs pos="0">
                <a:schemeClr val="accent2">
                  <a:alpha val="20000"/>
                </a:schemeClr>
              </a:gs>
              <a:gs pos="95000">
                <a:schemeClr val="tx2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090F71D-C881-FCCA-07D6-478D2D100C41}"/>
              </a:ext>
            </a:extLst>
          </p:cNvPr>
          <p:cNvSpPr/>
          <p:nvPr/>
        </p:nvSpPr>
        <p:spPr>
          <a:xfrm>
            <a:off x="-8" y="5046962"/>
            <a:ext cx="12192000" cy="17108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7884056-685C-4FF3-388A-FA64A8A4D160}"/>
              </a:ext>
            </a:extLst>
          </p:cNvPr>
          <p:cNvSpPr/>
          <p:nvPr/>
        </p:nvSpPr>
        <p:spPr>
          <a:xfrm>
            <a:off x="0" y="5148319"/>
            <a:ext cx="12192000" cy="1710813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B70AB46-6AFD-A608-A685-C48FE2CF1CA3}"/>
              </a:ext>
            </a:extLst>
          </p:cNvPr>
          <p:cNvSpPr/>
          <p:nvPr/>
        </p:nvSpPr>
        <p:spPr>
          <a:xfrm>
            <a:off x="-4" y="5249676"/>
            <a:ext cx="12192000" cy="17108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C3D308B-FB28-2798-9B93-567DFEC0F760}"/>
              </a:ext>
            </a:extLst>
          </p:cNvPr>
          <p:cNvSpPr/>
          <p:nvPr/>
        </p:nvSpPr>
        <p:spPr>
          <a:xfrm>
            <a:off x="0" y="5351033"/>
            <a:ext cx="12192000" cy="171081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775CF48-869E-F7CD-5F19-A060F6707266}"/>
              </a:ext>
            </a:extLst>
          </p:cNvPr>
          <p:cNvSpPr/>
          <p:nvPr/>
        </p:nvSpPr>
        <p:spPr>
          <a:xfrm>
            <a:off x="0" y="5452389"/>
            <a:ext cx="12192000" cy="171081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AB8DF91-700E-F788-EC97-B6C70EEEFAAA}"/>
              </a:ext>
            </a:extLst>
          </p:cNvPr>
          <p:cNvSpPr txBox="1"/>
          <p:nvPr/>
        </p:nvSpPr>
        <p:spPr>
          <a:xfrm>
            <a:off x="1685831" y="5744616"/>
            <a:ext cx="803641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Century Gothic" panose="020B0502020202020204" pitchFamily="34" charset="0"/>
              </a:rPr>
              <a:t>If you work in the Last Frontier, </a:t>
            </a:r>
            <a:r>
              <a:rPr lang="en-US" sz="1400" b="1" dirty="0">
                <a:solidFill>
                  <a:schemeClr val="bg1"/>
                </a:solidFill>
                <a:latin typeface="Century Gothic" panose="020B0502020202020204" pitchFamily="34" charset="0"/>
              </a:rPr>
              <a:t>this is the event you’ve been waiting for. </a:t>
            </a:r>
            <a:br>
              <a:rPr lang="en-US" sz="1400" b="1" dirty="0">
                <a:solidFill>
                  <a:schemeClr val="bg1"/>
                </a:solidFill>
                <a:latin typeface="Century Gothic" panose="020B0502020202020204" pitchFamily="34" charset="0"/>
              </a:rPr>
            </a:br>
            <a:r>
              <a:rPr lang="en-US" sz="1400" dirty="0">
                <a:solidFill>
                  <a:schemeClr val="bg1"/>
                </a:solidFill>
                <a:latin typeface="Century Gothic" panose="020B0502020202020204" pitchFamily="34" charset="0"/>
              </a:rPr>
              <a:t>We’re bringing together the industry’s top experts to deliver the education and insights specifically designed for your unique needs.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FA99EE3-1D57-DEC0-312D-2355600650F1}"/>
              </a:ext>
            </a:extLst>
          </p:cNvPr>
          <p:cNvSpPr txBox="1"/>
          <p:nvPr/>
        </p:nvSpPr>
        <p:spPr>
          <a:xfrm>
            <a:off x="2077791" y="4266848"/>
            <a:ext cx="80364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spc="60" dirty="0">
                <a:solidFill>
                  <a:schemeClr val="accent5"/>
                </a:solidFill>
                <a:latin typeface="Century Gothic" panose="020B0502020202020204" pitchFamily="34" charset="0"/>
              </a:rPr>
              <a:t>October 29-30, 2026 | Anchorage, AK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265DDD5-0477-BBD2-CF97-0A3B1BFE1340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528916" y="0"/>
            <a:ext cx="9134168" cy="4299138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682E4095-14F2-EB38-671E-E4AD9F75B3B3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5807" y="5596911"/>
            <a:ext cx="1034074" cy="1034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45328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BPA_Alaska">
      <a:dk1>
        <a:srgbClr val="000000"/>
      </a:dk1>
      <a:lt1>
        <a:srgbClr val="FFFFFF"/>
      </a:lt1>
      <a:dk2>
        <a:srgbClr val="004063"/>
      </a:dk2>
      <a:lt2>
        <a:srgbClr val="E7E6E6"/>
      </a:lt2>
      <a:accent1>
        <a:srgbClr val="6AA643"/>
      </a:accent1>
      <a:accent2>
        <a:srgbClr val="075E79"/>
      </a:accent2>
      <a:accent3>
        <a:srgbClr val="0C3C55"/>
      </a:accent3>
      <a:accent4>
        <a:srgbClr val="0A7EA2"/>
      </a:accent4>
      <a:accent5>
        <a:srgbClr val="E6C33B"/>
      </a:accent5>
      <a:accent6>
        <a:srgbClr val="1896BA"/>
      </a:accent6>
      <a:hlink>
        <a:srgbClr val="E5C33B"/>
      </a:hlink>
      <a:folHlink>
        <a:srgbClr val="7F7F7F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1639</TotalTime>
  <Words>46</Words>
  <Application>Microsoft Macintosh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Century Gothic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Austin Crudup</dc:creator>
  <cp:lastModifiedBy>Austin Crudup</cp:lastModifiedBy>
  <cp:revision>13</cp:revision>
  <dcterms:created xsi:type="dcterms:W3CDTF">2026-04-02T16:41:11Z</dcterms:created>
  <dcterms:modified xsi:type="dcterms:W3CDTF">2026-05-19T16:55:14Z</dcterms:modified>
</cp:coreProperties>
</file>